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38" d="100"/>
          <a:sy n="38" d="100"/>
        </p:scale>
        <p:origin x="-2544" y="-15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2D36-8884-4280-9870-E7E16F3BED9F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D763-7F39-45B3-95B5-831D2B5DB3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F2E9-9925-4A3B-AED1-D766DFD5F5BD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782A-4147-4705-9F17-035CA289B2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0307-6ACA-4F9B-A7A4-0D5E0D7AE990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7CB5-30E5-4F07-84D5-115AE6EF2F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048D-CE42-40C8-90EA-761E49FA1122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C879-FDA7-4D6E-83A4-DBEABA7AF7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AA41-DBE0-4080-A4DE-9BDD51158529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0B0F-712F-490A-8B3A-BAF9DDF1D6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0D93-18B4-4684-841B-DAEDEB6E6E93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8F25-CD23-4189-9F3D-5A06F91884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60BB-93F3-4478-A789-3672D980617D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5545-C253-45A5-BF5E-D939C660B8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EF17-CF6E-4966-96A0-6BA3D7E75412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84533-D695-4AF9-A37E-14DDBE9E19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4061-F3E1-46F3-8D32-28AD93C95B3A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DF57-7268-4E9D-B9DA-6F48A318C4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BE2B1-AC06-4880-BB65-89466506C87F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0042-A3CA-4409-8592-A099C9CBE2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2DAE-28DB-4F16-AA59-669B25A153C4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30EC8-9DC1-4BA7-910E-6672FFCDE7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525"/>
            <a:ext cx="10515600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7EF048-0535-44D8-A8A0-FC99A14A190A}" type="datetimeFigureOut">
              <a:rPr lang="it-IT"/>
              <a:pPr>
                <a:defRPr/>
              </a:pPr>
              <a:t>18/12/2014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63"/>
            <a:ext cx="41148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9EFA50-FD38-4422-9359-04D9A0831E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2pPr>
      <a:lvl3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3pPr>
      <a:lvl4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4pPr>
      <a:lvl5pPr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9pPr>
    </p:titleStyle>
    <p:bodyStyle>
      <a:lvl1pPr marL="303213" indent="-303213" algn="l" defTabSz="1217613" rtl="0" fontAlgn="base">
        <a:lnSpc>
          <a:spcPct val="90000"/>
        </a:lnSpc>
        <a:spcBef>
          <a:spcPts val="13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fontAlgn="base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vaic86900b@pec.istruzione.it" TargetMode="External"/><Relationship Id="rId4" Type="http://schemas.openxmlformats.org/officeDocument/2006/relationships/hyperlink" Target="mailto:VAIC86900B@ISTRU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8666" y="3109480"/>
            <a:ext cx="9129280" cy="11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9268" y="10504776"/>
            <a:ext cx="4037878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CasellaDiTesto 4"/>
          <p:cNvSpPr txBox="1">
            <a:spLocks noChangeArrowheads="1"/>
          </p:cNvSpPr>
          <p:nvPr/>
        </p:nvSpPr>
        <p:spPr bwMode="auto">
          <a:xfrm>
            <a:off x="3990397" y="1038947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24213" y="7561263"/>
            <a:ext cx="936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24213" y="7561263"/>
            <a:ext cx="936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0" y="7559675"/>
            <a:ext cx="946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0" y="7559675"/>
            <a:ext cx="10969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0" y="8694738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85801" y="1143001"/>
            <a:ext cx="106195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Ministero della Pubblica Istruzione dell’ Università e della Ricerca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ISTITUTO COMPRENSIVO STATALE VARESE 1 “Don </a:t>
            </a:r>
            <a:r>
              <a:rPr lang="it-IT" dirty="0" err="1" smtClean="0"/>
              <a:t>Rimoldi</a:t>
            </a:r>
            <a:r>
              <a:rPr lang="it-IT" dirty="0" smtClean="0"/>
              <a:t>”</a:t>
            </a:r>
            <a:br>
              <a:rPr lang="it-IT" dirty="0" smtClean="0"/>
            </a:br>
            <a:r>
              <a:rPr lang="it-IT" dirty="0" smtClean="0"/>
              <a:t>Via </a:t>
            </a:r>
            <a:r>
              <a:rPr lang="it-IT" dirty="0" err="1" smtClean="0"/>
              <a:t>Pergine</a:t>
            </a:r>
            <a:r>
              <a:rPr lang="it-IT" dirty="0" smtClean="0"/>
              <a:t> n. 6 – 21100 VARESE</a:t>
            </a:r>
            <a:br>
              <a:rPr lang="it-IT" dirty="0" smtClean="0"/>
            </a:br>
            <a:r>
              <a:rPr lang="it-IT" dirty="0" smtClean="0"/>
              <a:t>Tel. 0332/330421 – Fax 0332/334110</a:t>
            </a:r>
            <a:br>
              <a:rPr lang="it-IT" dirty="0" smtClean="0"/>
            </a:br>
            <a:r>
              <a:rPr lang="it-IT" dirty="0" smtClean="0"/>
              <a:t>C.F. 80101510123</a:t>
            </a:r>
            <a:br>
              <a:rPr lang="it-IT" dirty="0" smtClean="0"/>
            </a:br>
            <a:r>
              <a:rPr lang="it-IT" dirty="0" smtClean="0"/>
              <a:t>e-mail </a:t>
            </a:r>
            <a:r>
              <a:rPr lang="it-IT" u="sng" dirty="0" smtClean="0">
                <a:hlinkClick r:id="rId4"/>
              </a:rPr>
              <a:t>VAIC86900B@ISTRUZIONE.IT</a:t>
            </a:r>
            <a:r>
              <a:rPr lang="it-IT" dirty="0" smtClean="0"/>
              <a:t>  e-mail </a:t>
            </a:r>
            <a:r>
              <a:rPr lang="it-IT" u="sng" dirty="0" smtClean="0">
                <a:hlinkClick r:id="rId5"/>
              </a:rPr>
              <a:t>vaic86900b@pec.istruzione.it</a:t>
            </a:r>
            <a:endParaRPr lang="it-IT" dirty="0"/>
          </a:p>
        </p:txBody>
      </p:sp>
      <p:pic>
        <p:nvPicPr>
          <p:cNvPr id="22" name="Immagine 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3267" y="1441941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magine 22" descr="scuolamica_2011-1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93288" y="1403113"/>
            <a:ext cx="921385" cy="784860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0036" y="6296891"/>
            <a:ext cx="10328564" cy="680186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LA BANDA MUSICALE «IQBAL MASIH»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DELL’ISTITUTO COMPRENSIVO VARESE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INVITA 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dirty="0">
                <a:ln/>
                <a:latin typeface="Algerian" panose="04020705040A02060702" pitchFamily="82" charset="0"/>
              </a:rPr>
              <a:t>CONCERTO DI NATALE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Note e parole in serenità e in armonia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2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Venerdì 19 dicembre ore 20.45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Auditorium «carolina de giorgi»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ln/>
              <a:latin typeface="Algerian" panose="04020705040A02060702" pitchFamily="8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n/>
                <a:latin typeface="Algerian" panose="04020705040A02060702" pitchFamily="82" charset="0"/>
              </a:rPr>
              <a:t>Scuola «don rimoldi»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50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Company>W.L. Gore &amp;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Cavallero</dc:creator>
  <cp:lastModifiedBy>utente6</cp:lastModifiedBy>
  <cp:revision>13</cp:revision>
  <dcterms:created xsi:type="dcterms:W3CDTF">2014-12-13T13:03:58Z</dcterms:created>
  <dcterms:modified xsi:type="dcterms:W3CDTF">2014-12-18T12:32:52Z</dcterms:modified>
</cp:coreProperties>
</file>